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sldIdLst>
    <p:sldId id="256" r:id="rId2"/>
    <p:sldId id="281" r:id="rId3"/>
    <p:sldId id="262" r:id="rId4"/>
    <p:sldId id="284" r:id="rId5"/>
    <p:sldId id="285" r:id="rId6"/>
    <p:sldId id="265" r:id="rId7"/>
    <p:sldId id="286" r:id="rId8"/>
    <p:sldId id="257" r:id="rId9"/>
    <p:sldId id="288" r:id="rId10"/>
    <p:sldId id="271" r:id="rId11"/>
    <p:sldId id="280" r:id="rId12"/>
    <p:sldId id="287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1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39DE88F-C3E1-4C5C-9ACC-587E0365D0FA}" type="datetimeFigureOut">
              <a:rPr lang="zh-TW" altLang="en-US" smtClean="0"/>
              <a:t>2013/4/17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9B62F469-2D35-4E04-8B3F-54702B985D2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DE88F-C3E1-4C5C-9ACC-587E0365D0FA}" type="datetimeFigureOut">
              <a:rPr lang="zh-TW" altLang="en-US" smtClean="0"/>
              <a:t>2013/4/17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2F469-2D35-4E04-8B3F-54702B985D2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DE88F-C3E1-4C5C-9ACC-587E0365D0FA}" type="datetimeFigureOut">
              <a:rPr lang="zh-TW" altLang="en-US" smtClean="0"/>
              <a:t>2013/4/17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2F469-2D35-4E04-8B3F-54702B985D2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DE88F-C3E1-4C5C-9ACC-587E0365D0FA}" type="datetimeFigureOut">
              <a:rPr lang="zh-TW" altLang="en-US" smtClean="0"/>
              <a:t>2013/4/17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2F469-2D35-4E04-8B3F-54702B985D2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39DE88F-C3E1-4C5C-9ACC-587E0365D0FA}" type="datetimeFigureOut">
              <a:rPr lang="zh-TW" altLang="en-US" smtClean="0"/>
              <a:t>2013/4/17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2F469-2D35-4E04-8B3F-54702B985D2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DE88F-C3E1-4C5C-9ACC-587E0365D0FA}" type="datetimeFigureOut">
              <a:rPr lang="zh-TW" altLang="en-US" smtClean="0"/>
              <a:t>2013/4/17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2F469-2D35-4E04-8B3F-54702B985D2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DE88F-C3E1-4C5C-9ACC-587E0365D0FA}" type="datetimeFigureOut">
              <a:rPr lang="zh-TW" altLang="en-US" smtClean="0"/>
              <a:t>2013/4/17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2F469-2D35-4E04-8B3F-54702B985D2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9DE88F-C3E1-4C5C-9ACC-587E0365D0FA}" type="datetimeFigureOut">
              <a:rPr lang="zh-TW" altLang="en-US" smtClean="0"/>
              <a:t>2013/4/17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2F469-2D35-4E04-8B3F-54702B985D2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DE88F-C3E1-4C5C-9ACC-587E0365D0FA}" type="datetimeFigureOut">
              <a:rPr lang="zh-TW" altLang="en-US" smtClean="0"/>
              <a:t>2013/4/17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2F469-2D35-4E04-8B3F-54702B985D2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39DE88F-C3E1-4C5C-9ACC-587E0365D0FA}" type="datetimeFigureOut">
              <a:rPr lang="zh-TW" altLang="en-US" smtClean="0"/>
              <a:t>2013/4/17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2F469-2D35-4E04-8B3F-54702B985D2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39DE88F-C3E1-4C5C-9ACC-587E0365D0FA}" type="datetimeFigureOut">
              <a:rPr lang="zh-TW" altLang="en-US" smtClean="0"/>
              <a:t>2013/4/17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2F469-2D35-4E04-8B3F-54702B985D2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F39DE88F-C3E1-4C5C-9ACC-587E0365D0FA}" type="datetimeFigureOut">
              <a:rPr lang="zh-TW" altLang="en-US" smtClean="0"/>
              <a:t>2013/4/17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9B62F469-2D35-4E04-8B3F-54702B985D2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707904" y="4365104"/>
            <a:ext cx="5120640" cy="787647"/>
          </a:xfrm>
        </p:spPr>
        <p:txBody>
          <a:bodyPr/>
          <a:lstStyle/>
          <a:p>
            <a:pPr algn="ctr"/>
            <a:r>
              <a:rPr lang="zh-TW" altLang="en-US" dirty="0" smtClean="0"/>
              <a:t>實習生：陳俞安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設計新銳能量</a:t>
            </a:r>
            <a:r>
              <a:rPr lang="zh-TW" altLang="en-US" dirty="0" smtClean="0"/>
              <a:t>輔導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實習</a:t>
            </a:r>
            <a:r>
              <a:rPr lang="zh-TW" altLang="en-US" dirty="0"/>
              <a:t>期中感想</a:t>
            </a:r>
          </a:p>
        </p:txBody>
      </p:sp>
    </p:spTree>
    <p:extLst>
      <p:ext uri="{BB962C8B-B14F-4D97-AF65-F5344CB8AC3E}">
        <p14:creationId xmlns:p14="http://schemas.microsoft.com/office/powerpoint/2010/main" val="225697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副標題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感想與收穫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9381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心得分享</a:t>
            </a:r>
            <a:endParaRPr lang="zh-TW" altLang="en-US" b="1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zh-TW" altLang="en-US" sz="2600" dirty="0" smtClean="0"/>
              <a:t>感謝工業局對於設計新銳的</a:t>
            </a:r>
            <a:r>
              <a:rPr lang="zh-TW" altLang="en-US" sz="2600" dirty="0"/>
              <a:t>培育</a:t>
            </a:r>
            <a:r>
              <a:rPr lang="zh-TW" altLang="en-US" sz="2600" dirty="0" smtClean="0"/>
              <a:t>，紡織所提供了一個</a:t>
            </a:r>
            <a:r>
              <a:rPr lang="zh-TW" altLang="en-US" sz="2600" dirty="0"/>
              <a:t>嘗試錯誤學習成長的安全場</a:t>
            </a:r>
            <a:r>
              <a:rPr lang="zh-TW" altLang="en-US" sz="2600" dirty="0" smtClean="0"/>
              <a:t>域，也感紡織所用心規劃實習課程，我們在應用所學、分享成果的同時也不斷在吸收新知與設計養分；在業界以學生的身分吸收專業知識，除了銜接實務應用的部分，也預習職場禮儀與觀摩工作內容；</a:t>
            </a:r>
            <a:r>
              <a:rPr lang="zh-TW" altLang="en-US" sz="2600" dirty="0"/>
              <a:t>在學院理論與實際職場之間</a:t>
            </a:r>
            <a:r>
              <a:rPr lang="zh-TW" altLang="en-US" sz="2600" dirty="0" smtClean="0"/>
              <a:t>，可以平衡</a:t>
            </a:r>
            <a:r>
              <a:rPr lang="zh-TW" altLang="en-US" sz="2600" dirty="0"/>
              <a:t>學習與應用</a:t>
            </a:r>
            <a:r>
              <a:rPr lang="zh-TW" altLang="en-US" sz="2600" dirty="0" smtClean="0"/>
              <a:t>，</a:t>
            </a:r>
            <a:r>
              <a:rPr lang="zh-TW" altLang="en-US" sz="2600" dirty="0"/>
              <a:t>這是在繁忙的工作中最享受</a:t>
            </a:r>
            <a:r>
              <a:rPr lang="zh-TW" altLang="en-US" sz="2600" dirty="0" smtClean="0"/>
              <a:t>的</a:t>
            </a:r>
            <a:r>
              <a:rPr lang="zh-TW" altLang="en-US" sz="2600" dirty="0"/>
              <a:t>部分，這是我對於設計的熱情</a:t>
            </a:r>
            <a:r>
              <a:rPr lang="zh-TW" altLang="en-US" sz="2600" dirty="0" smtClean="0"/>
              <a:t>，也從中獲得學以致用的成就感，但除了熱情，工作態度與責任感更被強調，相較於學校環境，絕對更多樣化且更具挑戰性。我很珍惜能透過這個以學生身分在工作的場域中學習成長</a:t>
            </a:r>
            <a:r>
              <a:rPr lang="zh-TW" altLang="en-US" sz="2600" dirty="0"/>
              <a:t>，儲備</a:t>
            </a:r>
            <a:r>
              <a:rPr lang="zh-TW" altLang="en-US" sz="2600" dirty="0" smtClean="0"/>
              <a:t>了專業知識與更多實務經驗，縮短了與職場銜接的距離。</a:t>
            </a:r>
            <a:endParaRPr lang="zh-TW" altLang="en-US" sz="2600" dirty="0"/>
          </a:p>
        </p:txBody>
      </p:sp>
    </p:spTree>
    <p:extLst>
      <p:ext uri="{BB962C8B-B14F-4D97-AF65-F5344CB8AC3E}">
        <p14:creationId xmlns:p14="http://schemas.microsoft.com/office/powerpoint/2010/main" val="344108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323528" y="2492896"/>
            <a:ext cx="8591550" cy="1066800"/>
          </a:xfrm>
        </p:spPr>
        <p:txBody>
          <a:bodyPr/>
          <a:lstStyle/>
          <a:p>
            <a:pPr algn="ctr"/>
            <a:r>
              <a:rPr lang="zh-TW" altLang="en-US" dirty="0" smtClean="0"/>
              <a:t>謝謝聆聽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2892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/>
          <p:cNvSpPr>
            <a:spLocks noGrp="1"/>
          </p:cNvSpPr>
          <p:nvPr>
            <p:ph sz="quarter" idx="13"/>
          </p:nvPr>
        </p:nvSpPr>
        <p:spPr>
          <a:xfrm>
            <a:off x="395536" y="1700808"/>
            <a:ext cx="3960440" cy="40324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4400" dirty="0" smtClean="0">
                <a:latin typeface="華康超明體" pitchFamily="49" charset="-120"/>
                <a:ea typeface="華康超明體" pitchFamily="49" charset="-120"/>
              </a:rPr>
              <a:t>陳俞安</a:t>
            </a:r>
            <a:endParaRPr lang="en-US" altLang="zh-TW" sz="4400" dirty="0" smtClean="0">
              <a:latin typeface="華康超明體" pitchFamily="49" charset="-120"/>
              <a:ea typeface="華康超明體" pitchFamily="49" charset="-120"/>
            </a:endParaRPr>
          </a:p>
          <a:p>
            <a:pPr marL="0" indent="0" algn="ctr">
              <a:buNone/>
            </a:pPr>
            <a:r>
              <a:rPr lang="zh-TW" altLang="en-US" sz="2400" dirty="0">
                <a:latin typeface="華康超明體" pitchFamily="49" charset="-120"/>
                <a:ea typeface="華康超明體" pitchFamily="49" charset="-120"/>
              </a:rPr>
              <a:t>國立岡山高中</a:t>
            </a:r>
            <a:r>
              <a:rPr lang="zh-TW" altLang="en-US" sz="2400" dirty="0" smtClean="0">
                <a:latin typeface="華康超明體" pitchFamily="49" charset="-120"/>
                <a:ea typeface="華康超明體" pitchFamily="49" charset="-120"/>
              </a:rPr>
              <a:t>畢業</a:t>
            </a:r>
            <a:endParaRPr lang="en-US" altLang="zh-TW" sz="2400" dirty="0" smtClean="0">
              <a:latin typeface="華康超明體" pitchFamily="49" charset="-120"/>
              <a:ea typeface="華康超明體" pitchFamily="49" charset="-120"/>
            </a:endParaRPr>
          </a:p>
          <a:p>
            <a:pPr marL="0" indent="0" algn="ctr">
              <a:buNone/>
            </a:pPr>
            <a:r>
              <a:rPr lang="zh-TW" altLang="en-US" sz="2400" dirty="0">
                <a:latin typeface="華康超明體" pitchFamily="49" charset="-120"/>
                <a:ea typeface="華康超明體" pitchFamily="49" charset="-120"/>
              </a:rPr>
              <a:t>目前</a:t>
            </a:r>
            <a:r>
              <a:rPr lang="zh-TW" altLang="en-US" sz="2400" dirty="0" smtClean="0">
                <a:latin typeface="華康超明體" pitchFamily="49" charset="-120"/>
                <a:ea typeface="華康超明體" pitchFamily="49" charset="-120"/>
              </a:rPr>
              <a:t>就讀</a:t>
            </a:r>
            <a:r>
              <a:rPr lang="zh-TW" altLang="en-US" sz="2400" dirty="0">
                <a:latin typeface="華康超明體" pitchFamily="49" charset="-120"/>
                <a:ea typeface="華康超明體" pitchFamily="49" charset="-120"/>
              </a:rPr>
              <a:t>台南應用科技大學</a:t>
            </a:r>
            <a:endParaRPr lang="en-US" altLang="zh-TW" sz="2400" dirty="0" smtClean="0">
              <a:latin typeface="華康超明體" pitchFamily="49" charset="-120"/>
              <a:ea typeface="華康超明體" pitchFamily="49" charset="-120"/>
            </a:endParaRPr>
          </a:p>
          <a:p>
            <a:pPr marL="0" indent="0" algn="ctr">
              <a:buNone/>
            </a:pPr>
            <a:r>
              <a:rPr lang="en-US" altLang="zh-TW" sz="2400" dirty="0" smtClean="0">
                <a:latin typeface="華康超明體" pitchFamily="49" charset="-120"/>
                <a:ea typeface="華康超明體" pitchFamily="49" charset="-120"/>
              </a:rPr>
              <a:t>1990/11/20</a:t>
            </a:r>
          </a:p>
          <a:p>
            <a:pPr marL="0" indent="0" algn="ctr">
              <a:buNone/>
            </a:pPr>
            <a:r>
              <a:rPr lang="zh-TW" altLang="en-US" sz="2400" dirty="0">
                <a:latin typeface="華康超明體" pitchFamily="49" charset="-120"/>
                <a:ea typeface="華康超明體" pitchFamily="49" charset="-120"/>
              </a:rPr>
              <a:t>活潑開朗的</a:t>
            </a:r>
            <a:r>
              <a:rPr lang="zh-TW" altLang="en-US" sz="2400" dirty="0" smtClean="0">
                <a:latin typeface="華康超明體" pitchFamily="49" charset="-120"/>
                <a:ea typeface="華康超明體" pitchFamily="49" charset="-120"/>
              </a:rPr>
              <a:t>天蠍座</a:t>
            </a:r>
            <a:endParaRPr lang="en-US" altLang="zh-TW" sz="2400" dirty="0">
              <a:latin typeface="華康超明體" pitchFamily="49" charset="-120"/>
              <a:ea typeface="華康超明體" pitchFamily="49" charset="-120"/>
            </a:endParaRPr>
          </a:p>
          <a:p>
            <a:pPr marL="0" indent="0" algn="ctr">
              <a:buNone/>
            </a:pPr>
            <a:r>
              <a:rPr lang="en-US" altLang="zh-TW" sz="2400" dirty="0" smtClean="0">
                <a:latin typeface="華康超明體" pitchFamily="49" charset="-120"/>
                <a:ea typeface="華康超明體" pitchFamily="49" charset="-120"/>
              </a:rPr>
              <a:t>22</a:t>
            </a:r>
            <a:r>
              <a:rPr lang="zh-TW" altLang="en-US" sz="2400" dirty="0" smtClean="0">
                <a:latin typeface="華康超明體" pitchFamily="49" charset="-120"/>
                <a:ea typeface="華康超明體" pitchFamily="49" charset="-120"/>
              </a:rPr>
              <a:t>歲</a:t>
            </a:r>
            <a:endParaRPr lang="en-US" altLang="zh-TW" sz="2400" dirty="0" smtClean="0">
              <a:latin typeface="華康超明體" pitchFamily="49" charset="-120"/>
              <a:ea typeface="華康超明體" pitchFamily="49" charset="-120"/>
            </a:endParaRPr>
          </a:p>
          <a:p>
            <a:pPr marL="0" indent="0" algn="ctr">
              <a:buNone/>
            </a:pPr>
            <a:r>
              <a:rPr lang="zh-TW" altLang="en-US" sz="2400" dirty="0">
                <a:latin typeface="華康超明體" pitchFamily="49" charset="-120"/>
                <a:ea typeface="華康超明體" pitchFamily="49" charset="-120"/>
              </a:rPr>
              <a:t>出生地：</a:t>
            </a:r>
            <a:r>
              <a:rPr lang="zh-TW" altLang="en-US" sz="2400" dirty="0" smtClean="0">
                <a:latin typeface="華康超明體" pitchFamily="49" charset="-120"/>
                <a:ea typeface="華康超明體" pitchFamily="49" charset="-120"/>
              </a:rPr>
              <a:t>高雄</a:t>
            </a:r>
            <a:endParaRPr lang="en-US" altLang="zh-TW" sz="2400" dirty="0" smtClean="0">
              <a:latin typeface="華康超明體" pitchFamily="49" charset="-120"/>
              <a:ea typeface="華康超明體" pitchFamily="49" charset="-120"/>
            </a:endParaRPr>
          </a:p>
          <a:p>
            <a:pPr marL="0" indent="0" algn="ctr">
              <a:buNone/>
            </a:pPr>
            <a:r>
              <a:rPr lang="zh-TW" altLang="en-US" sz="2400" dirty="0">
                <a:latin typeface="華康超明體" pitchFamily="49" charset="-120"/>
                <a:ea typeface="華康超明體" pitchFamily="49" charset="-120"/>
              </a:rPr>
              <a:t>興趣</a:t>
            </a:r>
            <a:r>
              <a:rPr lang="zh-TW" altLang="en-US" sz="2400" dirty="0" smtClean="0">
                <a:latin typeface="華康超明體" pitchFamily="49" charset="-120"/>
                <a:ea typeface="華康超明體" pitchFamily="49" charset="-120"/>
              </a:rPr>
              <a:t>：織品設計</a:t>
            </a:r>
            <a:endParaRPr lang="en-US" altLang="zh-TW" sz="2400" dirty="0" smtClean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980728"/>
            <a:ext cx="3702843" cy="49371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3688" y="1196752"/>
            <a:ext cx="1512168" cy="490736"/>
          </a:xfrm>
        </p:spPr>
        <p:txBody>
          <a:bodyPr>
            <a:normAutofit/>
          </a:bodyPr>
          <a:lstStyle/>
          <a:p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</a:rPr>
              <a:t>TO13001</a:t>
            </a:r>
            <a:endParaRPr lang="zh-TW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28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副標題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體驗</a:t>
            </a:r>
          </a:p>
        </p:txBody>
      </p:sp>
    </p:spTree>
    <p:extLst>
      <p:ext uri="{BB962C8B-B14F-4D97-AF65-F5344CB8AC3E}">
        <p14:creationId xmlns:p14="http://schemas.microsoft.com/office/powerpoint/2010/main" val="385508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301653" y="188640"/>
            <a:ext cx="8591550" cy="1066800"/>
          </a:xfrm>
        </p:spPr>
        <p:txBody>
          <a:bodyPr/>
          <a:lstStyle/>
          <a:p>
            <a:r>
              <a:rPr lang="zh-TW" altLang="en-US" b="1" dirty="0"/>
              <a:t>專業</a:t>
            </a:r>
            <a:r>
              <a:rPr lang="zh-TW" altLang="en-US" b="1" dirty="0" smtClean="0"/>
              <a:t>知識與技術層面</a:t>
            </a:r>
            <a:endParaRPr lang="zh-TW" altLang="en-US" b="1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>
          <a:xfrm>
            <a:off x="251520" y="1414371"/>
            <a:ext cx="4251960" cy="49377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sz="3200" b="1" dirty="0"/>
              <a:t>參訪</a:t>
            </a:r>
            <a:r>
              <a:rPr lang="en-US" altLang="zh-TW" sz="3200" b="1" dirty="0"/>
              <a:t>-</a:t>
            </a:r>
            <a:r>
              <a:rPr lang="zh-TW" altLang="en-US" sz="3200" b="1" dirty="0"/>
              <a:t>采棉</a:t>
            </a:r>
            <a:r>
              <a:rPr lang="zh-TW" altLang="en-US" sz="3200" b="1" dirty="0" smtClean="0"/>
              <a:t>居</a:t>
            </a:r>
            <a:endParaRPr lang="en-US" altLang="zh-TW" sz="3200" b="1" dirty="0" smtClean="0"/>
          </a:p>
          <a:p>
            <a:pPr marL="285750" indent="-285750"/>
            <a:r>
              <a:rPr lang="zh-TW" altLang="en-US" sz="2600" dirty="0" smtClean="0"/>
              <a:t>創立</a:t>
            </a:r>
            <a:r>
              <a:rPr lang="zh-TW" altLang="en-US" sz="2600" dirty="0"/>
              <a:t>於</a:t>
            </a:r>
            <a:r>
              <a:rPr lang="en-US" altLang="zh-TW" sz="2600" dirty="0"/>
              <a:t>1989</a:t>
            </a:r>
            <a:r>
              <a:rPr lang="zh-TW" altLang="en-US" sz="2600" dirty="0"/>
              <a:t>年，主要以銷售寢飾系列之產品為主</a:t>
            </a:r>
            <a:endParaRPr lang="en-US" altLang="zh-TW" sz="2600" dirty="0"/>
          </a:p>
          <a:p>
            <a:pPr marL="285750" indent="-285750"/>
            <a:r>
              <a:rPr lang="zh-TW" altLang="en-US" sz="2600" dirty="0"/>
              <a:t>轉型經營自有品牌</a:t>
            </a:r>
            <a:r>
              <a:rPr lang="zh-TW" altLang="en-US" sz="2600" dirty="0" smtClean="0"/>
              <a:t>─采</a:t>
            </a:r>
            <a:r>
              <a:rPr lang="zh-TW" altLang="en-US" sz="2600" dirty="0"/>
              <a:t>棉</a:t>
            </a:r>
            <a:r>
              <a:rPr lang="zh-TW" altLang="en-US" sz="2600" dirty="0" smtClean="0"/>
              <a:t>居</a:t>
            </a:r>
            <a:endParaRPr lang="en-US" altLang="zh-TW" sz="2600" dirty="0" smtClean="0"/>
          </a:p>
          <a:p>
            <a:pPr marL="0" indent="0">
              <a:buNone/>
            </a:pPr>
            <a:r>
              <a:rPr lang="zh-TW" altLang="en-US" sz="3200" b="1" dirty="0"/>
              <a:t>打樣中心插停經</a:t>
            </a:r>
            <a:r>
              <a:rPr lang="zh-TW" altLang="en-US" sz="3200" b="1" dirty="0" smtClean="0"/>
              <a:t>片</a:t>
            </a:r>
            <a:endParaRPr lang="en-US" altLang="zh-TW" sz="3200" b="1" dirty="0" smtClean="0"/>
          </a:p>
          <a:p>
            <a:pPr marL="285750" indent="-285750"/>
            <a:r>
              <a:rPr lang="zh-TW" altLang="en-US" sz="2600" dirty="0"/>
              <a:t>機台：多臂小提花織機</a:t>
            </a:r>
            <a:endParaRPr lang="en-US" altLang="zh-TW" sz="2600" dirty="0"/>
          </a:p>
          <a:p>
            <a:pPr marL="285750" indent="-285750"/>
            <a:r>
              <a:rPr lang="zh-TW" altLang="en-US" sz="2600" dirty="0"/>
              <a:t>目的：插停經片的目的在於織造過程中，假若斷紗，織機會自動停止，此外也便於操作人員找出哪條紗線斷紗。</a:t>
            </a:r>
            <a:endParaRPr lang="en-US" altLang="zh-TW" sz="2600" dirty="0"/>
          </a:p>
          <a:p>
            <a:pPr marL="285750" indent="-285750"/>
            <a:r>
              <a:rPr lang="zh-TW" altLang="en-US" sz="2600" dirty="0"/>
              <a:t>對於設計提案作品的產出更加清楚技術層面的專業問題</a:t>
            </a:r>
          </a:p>
          <a:p>
            <a:pPr marL="0" indent="0">
              <a:buNone/>
            </a:pPr>
            <a:endParaRPr lang="en-US" altLang="zh-TW" sz="3200" dirty="0"/>
          </a:p>
          <a:p>
            <a:pPr marL="457200" indent="-457200"/>
            <a:endParaRPr lang="zh-TW" altLang="en-US" sz="2400" dirty="0"/>
          </a:p>
          <a:p>
            <a:pPr marL="285750" indent="-285750"/>
            <a:endParaRPr lang="en-US" altLang="zh-TW" dirty="0"/>
          </a:p>
          <a:p>
            <a:endParaRPr lang="zh-TW" altLang="en-US" dirty="0"/>
          </a:p>
        </p:txBody>
      </p:sp>
      <p:sp>
        <p:nvSpPr>
          <p:cNvPr id="12" name="內容版面配置區 1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2672" y="476672"/>
            <a:ext cx="2500531" cy="18753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5" descr="http://sphotos-f.ak.fbcdn.net/hphotos-ak-snc7/483854_459323630804738_1618656319_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2063392"/>
            <a:ext cx="2435377" cy="18265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724177" y="4428952"/>
            <a:ext cx="2238961" cy="16792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740402" y="4428951"/>
            <a:ext cx="2238962" cy="16792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930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/>
              <a:t>百貨通路行銷體驗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251520" y="1916832"/>
            <a:ext cx="4251960" cy="37144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400" b="1" dirty="0" smtClean="0"/>
              <a:t>熱賣商品</a:t>
            </a:r>
            <a:endParaRPr lang="en-US" altLang="zh-TW" sz="2400" b="1" dirty="0" smtClean="0"/>
          </a:p>
          <a:p>
            <a:pPr marL="342900" indent="-342900"/>
            <a:r>
              <a:rPr lang="zh-TW" altLang="en-US" sz="2400" dirty="0"/>
              <a:t>探討消費者購買動機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zh-TW" altLang="en-US" sz="2400" b="1" dirty="0" smtClean="0"/>
              <a:t>陳列擺設</a:t>
            </a:r>
            <a:endParaRPr lang="en-US" altLang="zh-TW" sz="2400" b="1" dirty="0" smtClean="0"/>
          </a:p>
          <a:p>
            <a:pPr marL="342900" indent="-342900"/>
            <a:r>
              <a:rPr lang="zh-TW" altLang="en-US" sz="2400" dirty="0"/>
              <a:t>氛圍營造與聯想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zh-TW" altLang="en-US" sz="2400" b="1" dirty="0" smtClean="0"/>
              <a:t>系列包裝</a:t>
            </a:r>
            <a:endParaRPr lang="en-US" altLang="zh-TW" sz="2400" b="1" dirty="0" smtClean="0"/>
          </a:p>
          <a:p>
            <a:r>
              <a:rPr lang="zh-TW" altLang="en-US" sz="2400" dirty="0" smtClean="0"/>
              <a:t>創造商品更高價值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zh-TW" altLang="en-US" sz="2400" b="1" dirty="0"/>
              <a:t>商品差異</a:t>
            </a:r>
            <a:r>
              <a:rPr lang="zh-TW" altLang="en-US" sz="2400" b="1" dirty="0" smtClean="0"/>
              <a:t>化</a:t>
            </a:r>
            <a:endParaRPr lang="en-US" altLang="zh-TW" sz="2400" b="1" dirty="0" smtClean="0"/>
          </a:p>
          <a:p>
            <a:r>
              <a:rPr lang="zh-TW" altLang="en-US" sz="2400" dirty="0" smtClean="0"/>
              <a:t>創造市場區隔、提升競爭力</a:t>
            </a:r>
            <a:endParaRPr lang="zh-TW" altLang="en-US" sz="2400" dirty="0"/>
          </a:p>
        </p:txBody>
      </p:sp>
      <p:pic>
        <p:nvPicPr>
          <p:cNvPr id="5" name="內容版面配置區 4" descr="C:\Users\ASUS\Pictures\2013-03-04\142.JPG"/>
          <p:cNvPicPr>
            <a:picLocks noGrp="1"/>
          </p:cNvPicPr>
          <p:nvPr>
            <p:ph sz="quarter" idx="14"/>
          </p:nvPr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5822998" y="4365104"/>
            <a:ext cx="2783607" cy="2219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6" name="Picture 2" descr="http://sphotos-e.ak.fbcdn.net/hphotos-ak-ash3/599670_459026544167780_1050376086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48680"/>
            <a:ext cx="3026493" cy="22698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8" name="Picture 4" descr="http://sphotos-a.ak.fbcdn.net/hphotos-ak-prn1/63943_459026500834451_359769338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547" y="2529963"/>
            <a:ext cx="2784309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0164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副標題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020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課程</a:t>
            </a:r>
            <a:endParaRPr lang="zh-TW" altLang="en-US" b="1" dirty="0"/>
          </a:p>
        </p:txBody>
      </p:sp>
      <p:sp>
        <p:nvSpPr>
          <p:cNvPr id="8" name="文字版面配置區 7"/>
          <p:cNvSpPr>
            <a:spLocks noGrp="1"/>
          </p:cNvSpPr>
          <p:nvPr>
            <p:ph sz="quarter" idx="13"/>
          </p:nvPr>
        </p:nvSpPr>
        <p:spPr>
          <a:xfrm>
            <a:off x="279847" y="1455696"/>
            <a:ext cx="4251960" cy="49377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200" b="1" dirty="0"/>
              <a:t>數位噴墨印刷</a:t>
            </a:r>
            <a:r>
              <a:rPr lang="zh-TW" altLang="en-US" sz="3200" b="1" dirty="0" smtClean="0"/>
              <a:t>操作</a:t>
            </a:r>
            <a:endParaRPr lang="en-US" altLang="zh-TW" sz="3200" b="1" dirty="0" smtClean="0"/>
          </a:p>
          <a:p>
            <a:pPr marL="285750" indent="-285750"/>
            <a:r>
              <a:rPr lang="zh-TW" altLang="en-US" sz="2400" dirty="0"/>
              <a:t>機台</a:t>
            </a:r>
            <a:r>
              <a:rPr lang="zh-TW" altLang="en-US" sz="2400" dirty="0" smtClean="0"/>
              <a:t>高度</a:t>
            </a:r>
            <a:endParaRPr lang="en-US" altLang="zh-TW" sz="2400" dirty="0" smtClean="0"/>
          </a:p>
          <a:p>
            <a:pPr marL="285750" indent="-285750"/>
            <a:r>
              <a:rPr lang="zh-TW" altLang="en-US" sz="2400" dirty="0" smtClean="0"/>
              <a:t>印刷</a:t>
            </a:r>
            <a:r>
              <a:rPr lang="zh-TW" altLang="en-US" sz="2400" dirty="0"/>
              <a:t>範圍 </a:t>
            </a:r>
            <a:endParaRPr lang="en-US" altLang="zh-TW" sz="2400" dirty="0" smtClean="0"/>
          </a:p>
          <a:p>
            <a:pPr marL="285750" indent="-285750"/>
            <a:r>
              <a:rPr lang="zh-TW" altLang="en-US" sz="2400" dirty="0" smtClean="0"/>
              <a:t>色差</a:t>
            </a:r>
            <a:endParaRPr lang="en-US" altLang="zh-TW" sz="2400" dirty="0" smtClean="0"/>
          </a:p>
          <a:p>
            <a:pPr marL="285750" indent="-285750"/>
            <a:r>
              <a:rPr lang="zh-TW" altLang="en-US" sz="2400" dirty="0" smtClean="0"/>
              <a:t>熱壓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zh-TW" altLang="en-US" sz="3200" b="1" dirty="0" smtClean="0"/>
              <a:t>家居</a:t>
            </a:r>
            <a:r>
              <a:rPr lang="zh-TW" altLang="en-US" sz="3200" b="1" dirty="0"/>
              <a:t>紡織品在地文化研</a:t>
            </a:r>
            <a:r>
              <a:rPr lang="zh-TW" altLang="en-US" sz="3200" b="1" dirty="0" smtClean="0"/>
              <a:t>析</a:t>
            </a:r>
            <a:endParaRPr lang="en-US" altLang="zh-TW" sz="3200" b="1" dirty="0" smtClean="0"/>
          </a:p>
          <a:p>
            <a:pPr marL="285750" indent="-285750"/>
            <a:r>
              <a:rPr lang="zh-TW" altLang="en-US" sz="2400" dirty="0"/>
              <a:t>生活習慣</a:t>
            </a:r>
            <a:endParaRPr lang="en-US" altLang="zh-TW" sz="2400" dirty="0"/>
          </a:p>
          <a:p>
            <a:pPr marL="285750" indent="-285750"/>
            <a:r>
              <a:rPr lang="zh-TW" altLang="en-US" sz="2400" dirty="0"/>
              <a:t>系列</a:t>
            </a:r>
            <a:r>
              <a:rPr lang="zh-TW" altLang="en-US" sz="2400" dirty="0" smtClean="0"/>
              <a:t>擺設異</a:t>
            </a:r>
            <a:r>
              <a:rPr lang="zh-TW" altLang="en-US" sz="2400" dirty="0"/>
              <a:t>業</a:t>
            </a:r>
            <a:r>
              <a:rPr lang="zh-TW" altLang="en-US" sz="2400" dirty="0" smtClean="0"/>
              <a:t>結盟</a:t>
            </a:r>
            <a:endParaRPr lang="en-US" altLang="zh-TW" sz="2400" dirty="0" smtClean="0"/>
          </a:p>
          <a:p>
            <a:pPr marL="285750" indent="-285750"/>
            <a:endParaRPr lang="en-US" altLang="zh-TW" dirty="0" smtClean="0"/>
          </a:p>
          <a:p>
            <a:pPr marL="0" indent="0">
              <a:buNone/>
            </a:pPr>
            <a:endParaRPr lang="en-US" altLang="zh-TW" sz="3200" dirty="0"/>
          </a:p>
          <a:p>
            <a:pPr marL="0" indent="0">
              <a:buNone/>
            </a:pPr>
            <a:endParaRPr lang="zh-TW" altLang="en-US" sz="3200" dirty="0"/>
          </a:p>
        </p:txBody>
      </p:sp>
      <p:sp>
        <p:nvSpPr>
          <p:cNvPr id="12" name="內容版面配置區 1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561135" y="2645843"/>
            <a:ext cx="2366589" cy="17749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336474" y="1088462"/>
            <a:ext cx="2590059" cy="1942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" name="Picture 2" descr="http://blog.hifashion.com.tw/Upload/TO13001/20130411/20130411160948_054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9644" y="4437112"/>
            <a:ext cx="2596161" cy="1948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6624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生活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8972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生活休閒</a:t>
            </a:r>
            <a:endParaRPr lang="zh-TW" alt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393276"/>
            <a:ext cx="2680493" cy="20103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278215"/>
            <a:ext cx="2624373" cy="31387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4801170" y="1278214"/>
            <a:ext cx="3827820" cy="2870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945666" y="1696610"/>
            <a:ext cx="3347159" cy="25103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4061" y="4149080"/>
            <a:ext cx="3006087" cy="22545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028299" y="3802955"/>
            <a:ext cx="2972218" cy="2229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3562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自訂 8">
      <a:dk1>
        <a:srgbClr val="996633"/>
      </a:dk1>
      <a:lt1>
        <a:srgbClr val="E0C1A3"/>
      </a:lt1>
      <a:dk2>
        <a:srgbClr val="002060"/>
      </a:dk2>
      <a:lt2>
        <a:srgbClr val="D1A375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相鄰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春天</Template>
  <TotalTime>615</TotalTime>
  <Words>383</Words>
  <Application>Microsoft Office PowerPoint</Application>
  <PresentationFormat>如螢幕大小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Soho</vt:lpstr>
      <vt:lpstr>設計新銳能量輔導 實習期中感想</vt:lpstr>
      <vt:lpstr>TO13001</vt:lpstr>
      <vt:lpstr>體驗</vt:lpstr>
      <vt:lpstr>專業知識與技術層面</vt:lpstr>
      <vt:lpstr>百貨通路行銷體驗</vt:lpstr>
      <vt:lpstr>課程</vt:lpstr>
      <vt:lpstr>課程</vt:lpstr>
      <vt:lpstr>生活</vt:lpstr>
      <vt:lpstr>生活休閒</vt:lpstr>
      <vt:lpstr>感想與收穫</vt:lpstr>
      <vt:lpstr>心得分享</vt:lpstr>
      <vt:lpstr>謝謝聆聽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</dc:creator>
  <cp:lastModifiedBy>admin</cp:lastModifiedBy>
  <cp:revision>52</cp:revision>
  <dcterms:created xsi:type="dcterms:W3CDTF">2013-04-15T07:52:28Z</dcterms:created>
  <dcterms:modified xsi:type="dcterms:W3CDTF">2013-04-17T04:49:58Z</dcterms:modified>
</cp:coreProperties>
</file>